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71" r:id="rId6"/>
    <p:sldId id="273" r:id="rId7"/>
    <p:sldId id="259" r:id="rId8"/>
    <p:sldId id="260" r:id="rId9"/>
    <p:sldId id="263" r:id="rId10"/>
    <p:sldId id="272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6D0AB-39D7-40C1-9178-CC389A0DD8C4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92ED8-B645-4DD9-9F6D-57CC8FE654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E:\&#1055;&#1088;&#1077;&#1079;&#1077;&#1085;&#1090;&#1072;&#1094;&#1080;&#1103;\&#1052;&#1091;&#1079;&#1099;&#1082;&#1072;\&#1042;&#1048;&#1040;%20&#1055;&#1083;&#1072;&#1084;&#1103;.%20&#1059;%20&#1076;&#1077;&#1088;&#1077;&#1074;&#1085;&#1080;%20&#1050;&#1088;&#1102;&#1082;&#1086;&#1074;&#1086;%20(&#1052;.%20&#1060;&#1088;&#1072;&#1076;&#1082;&#1080;&#1085;%20-%20&#1057;.%20&#1054;&#1089;&#1090;&#1088;&#1086;&#1074;&#1086;&#1081;)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42;&#1048;&#1040;%20&#1055;&#1083;&#1072;&#1084;&#1103;.%20&#1059;%20&#1076;&#1077;&#1088;&#1077;&#1074;&#1085;&#1080;%20&#1050;&#1088;&#1102;&#1082;&#1086;&#1074;&#1086;%20(&#1052;.%20&#1060;&#1088;&#1072;&#1076;&#1082;&#1080;&#1085;%20-%20&#1057;.%20&#1054;&#1089;&#1090;&#1088;&#1086;&#1074;&#1086;&#1081;)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audio" Target="file:///E:\&#1055;&#1088;&#1077;&#1079;&#1077;&#1085;&#1090;&#1072;&#1094;&#1080;&#1103;\&#1052;&#1091;&#1079;&#1099;&#1082;&#1072;\&#1041;.%20&#1054;&#1082;&#1091;&#1076;&#1078;&#1072;&#1074;&#1072;%20-%20&#1041;.%20&#1054;&#1082;&#1091;&#1076;&#1078;&#1072;&#1074;&#1072;%20&#1052;&#1099;%20&#1079;&#1072;%20&#1094;&#1077;&#1085;&#1086;&#1081;%20&#1085;&#1077;%20&#1087;&#1086;&#1089;&#1090;&#1086;&#1080;&#1084;%20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53;&#1072;&#1084;%20&#1085;&#1091;&#1078;&#1085;&#1072;%20&#1086;&#1076;&#1085;&#1072;%20&#1055;&#1086;&#1073;&#1077;&#1076;&#1072;.%20&#1061;&#1060;%20&#1041;&#1077;&#1083;&#1086;&#1088;&#1091;&#1089;&#1089;&#1082;&#1080;&#1081;%20&#1074;&#1086;&#1082;&#1079;&#1072;&#1083;.%20&#1041;.%20&#1054;&#1082;&#1091;&#1076;&#1078;&#1072;&#1074;&#1072;.%20&#1048;&#1089;&#1087;.%20&#1053;&#1080;&#1085;&#1072;%20&#1059;&#1088;&#1075;&#1072;&#1085;&#1090;.%201970%20&#1075;..mp3" TargetMode="External"/><Relationship Id="rId6" Type="http://schemas.openxmlformats.org/officeDocument/2006/relationships/image" Target="../media/image29.jpeg"/><Relationship Id="rId5" Type="http://schemas.openxmlformats.org/officeDocument/2006/relationships/image" Target="../media/image6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\&#1052;&#1091;&#1079;&#1099;&#1082;&#1072;\&#1048;.%20&#1050;&#1086;&#1073;&#1079;&#1086;&#1085;.%20&#1055;&#1086;&#1082;&#1083;&#1086;&#1085;&#1080;&#1084;&#1089;&#1103;%20&#1074;&#1077;&#1083;&#1080;&#1082;&#1080;&#1084;%20&#1090;&#1077;&#1084;%20&#1075;&#1086;&#1076;&#1072;&#1084;%20(&#1040;.%20&#1055;&#1072;&#1093;&#1084;&#1091;&#1090;&#1086;&#1074;&#1072;%20-%20&#1053;.%20&#1044;&#1086;&#1073;&#1088;&#1086;&#1085;&#1088;&#1072;&#1074;&#1086;&#1074;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file:///E:\&#1055;&#1088;&#1077;&#1079;&#1077;&#1085;&#1090;&#1072;&#1094;&#1080;&#1103;\&#1052;&#1091;&#1079;&#1099;&#1082;&#1072;\&#1041;&#1077;&#1088;&#1080;%20&#1096;&#1080;&#1085;&#1077;&#1083;&#1100;,%20&#1087;&#1086;&#1096;&#1083;&#1080;%20&#1076;&#1086;&#1084;&#1086;&#1081;%20_%20&#1069;&#1076;&#1091;&#1072;&#1088;&#1076;%20&#1061;&#1080;&#1083;&#1100;%20%20(audiopoisk.com)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41;&#1077;&#1088;&#1080;%20&#1096;&#1080;&#1085;&#1077;&#1083;&#1100;,%20&#1087;&#1086;&#1096;&#1083;&#1080;%20&#1076;&#1086;&#1084;&#1086;&#1081;\&#1041;&#1077;&#1088;&#1080;%20&#1096;&#1080;&#1085;&#1077;&#1083;&#1100;,%20&#1087;&#1086;&#1096;&#1083;&#1080;%20&#1076;&#1086;&#1084;&#1086;&#1081;%20_%20&#1069;&#1076;&#1091;&#1072;&#1088;&#1076;%20&#1061;&#1080;&#1083;&#1100;%20%20(audiopoisk.com).mp3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5;&#1088;&#1077;&#1079;&#1077;&#1085;&#1090;&#1072;&#1094;&#1080;&#1103;\&#1052;&#1091;&#1079;&#1099;&#1082;&#1072;\&#1051;&#1077;&#1074;%20&#1041;&#1072;&#1088;&#1072;&#1096;&#1082;&#1086;&#1074;%20-%20&#1053;&#1072;%20&#1073;&#1077;&#1079;&#1099;&#1084;&#1103;&#1085;&#1085;&#1086;&#1081;%20&#1074;&#1099;&#1089;&#1086;&#1090;&#1077;%20%20(audiopoisk.com)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53;&#1072;%20&#1073;&#1077;&#1079;&#1099;&#1084;&#1103;&#1085;&#1085;&#1086;&#1081;%20&#1074;&#1099;&#1089;&#1086;&#1090;&#1077;\05%20&#1053;&#1072;%20&#1073;&#1077;&#1079;&#1099;&#1084;&#1103;&#1085;&#1085;&#1086;&#1081;%20&#1074;&#1099;&#1089;&#1086;&#1090;&#1077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5;&#1088;&#1077;&#1079;&#1077;&#1085;&#1090;&#1072;&#1094;&#1080;&#1103;\&#1052;&#1091;&#1079;&#1099;&#1082;&#1072;\&#1042;&#1048;&#1040;%20&#1055;&#1083;&#1072;&#1084;&#1103;.%20&#1059;%20&#1076;&#1077;&#1088;&#1077;&#1074;&#1085;&#1080;%20&#1050;&#1088;&#1102;&#1082;&#1086;&#1074;&#1086;%20(&#1052;.%20&#1060;&#1088;&#1072;&#1076;&#1082;&#1080;&#1085;%20-%20&#1057;.%20&#1054;&#1089;&#1090;&#1088;&#1086;&#1074;&#1086;&#1081;)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42;&#1048;&#1040;%20&#1055;&#1083;&#1072;&#1084;&#1103;.%20&#1059;%20&#1076;&#1077;&#1088;&#1077;&#1074;&#1085;&#1080;%20&#1050;&#1088;&#1102;&#1082;&#1086;&#1074;&#1086;%20(&#1052;.%20&#1060;&#1088;&#1072;&#1076;&#1082;&#1080;&#1085;%20-%20&#1057;.%20&#1054;&#1089;&#1090;&#1088;&#1086;&#1074;&#1086;&#1081;)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5;&#1088;&#1077;&#1079;&#1077;&#1085;&#1090;&#1072;&#1094;&#1080;&#1103;\&#1052;&#1091;&#1079;&#1099;&#1082;&#1072;\&#1041;.%20&#1054;&#1082;&#1091;&#1076;&#1078;&#1072;&#1074;&#1072;%20-%20&#1041;.%20&#1054;&#1082;&#1091;&#1076;&#1078;&#1072;&#1074;&#1072;%20&#1052;&#1099;%20&#1079;&#1072;%20&#1094;&#1077;&#1085;&#1086;&#1081;%20&#1085;&#1077;%20&#1087;&#1086;&#1089;&#1090;&#1086;&#1080;&#1084;%20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53;&#1072;&#1084;%20&#1085;&#1091;&#1078;&#1085;&#1072;%20&#1086;&#1076;&#1085;&#1072;%20&#1055;&#1086;&#1073;&#1077;&#1076;&#1072;.%20&#1061;&#1060;%20&#1041;&#1077;&#1083;&#1086;&#1088;&#1091;&#1089;&#1089;&#1082;&#1080;&#1081;%20&#1074;&#1086;&#1082;&#1079;&#1072;&#1083;.%20&#1041;.%20&#1054;&#1082;&#1091;&#1076;&#1078;&#1072;&#1074;&#1072;.%20&#1048;&#1089;&#1087;.%20&#1053;&#1080;&#1085;&#1072;%20&#1059;&#1088;&#1075;&#1072;&#1085;&#1090;.%201970%20&#1075;.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\&#1052;&#1091;&#1079;&#1099;&#1082;&#1072;\&#1048;.%20&#1050;&#1086;&#1073;&#1079;&#1086;&#1085;.%20&#1055;&#1086;&#1082;&#1083;&#1086;&#1085;&#1080;&#1084;&#1089;&#1103;%20&#1074;&#1077;&#1083;&#1080;&#1082;&#1080;&#1084;%20&#1090;&#1077;&#1084;%20&#1075;&#1086;&#1076;&#1072;&#1084;%20(&#1040;.%20&#1055;&#1072;&#1093;&#1084;&#1091;&#1090;&#1086;&#1074;&#1072;%20-%20&#1053;.%20&#1044;&#1086;&#1073;&#1088;&#1086;&#1085;&#1088;&#1072;&#1074;&#1086;&#1074;)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\&#1052;&#1091;&#1079;&#1099;&#1082;&#1072;\&#1041;&#1077;&#1088;&#1080;%20&#1096;&#1080;&#1085;&#1077;&#1083;&#1100;,%20&#1087;&#1086;&#1096;&#1083;&#1080;%20&#1076;&#1086;&#1084;&#1086;&#1081;%20_%20&#1069;&#1076;&#1091;&#1072;&#1088;&#1076;%20&#1061;&#1080;&#1083;&#1100;%20%20(audiopoisk.com)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9.jpeg"/><Relationship Id="rId4" Type="http://schemas.openxmlformats.org/officeDocument/2006/relationships/hyperlink" Target="http://www.kino-teatr.ru/kino/composer/sov/37875/bio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jpeg"/><Relationship Id="rId2" Type="http://schemas.openxmlformats.org/officeDocument/2006/relationships/audio" Target="file:///E:\&#1055;&#1088;&#1077;&#1079;&#1077;&#1085;&#1090;&#1072;&#1094;&#1080;&#1103;\&#1052;&#1091;&#1079;&#1099;&#1082;&#1072;\&#1051;&#1077;&#1074;%20&#1041;&#1072;&#1088;&#1072;&#1096;&#1082;&#1086;&#1074;%20-%20&#1053;&#1072;%20&#1073;&#1077;&#1079;&#1099;&#1084;&#1103;&#1085;&#1085;&#1086;&#1081;%20&#1074;&#1099;&#1089;&#1086;&#1090;&#1077;%20%20(audiopoisk.com).mp3" TargetMode="External"/><Relationship Id="rId1" Type="http://schemas.openxmlformats.org/officeDocument/2006/relationships/audio" Target="file:///D:\3%20_%2018%20_%20&#1055;&#1077;&#1089;&#1085;&#1080;%20&#1086;%20&#1042;&#1054;&#1074;%20_%2013%20_%20&#1052;&#1091;&#1079;&#1099;&#1082;&#1072;\&#1053;&#1072;%20&#1073;&#1077;&#1079;&#1099;&#1084;&#1103;&#1085;&#1085;&#1086;&#1081;%20&#1074;&#1099;&#1089;&#1086;&#1090;&#1077;\05%20&#1053;&#1072;%20&#1073;&#1077;&#1079;&#1099;&#1084;&#1103;&#1085;&#1085;&#1086;&#1081;%20&#1074;&#1099;&#1089;&#1086;&#1090;&#1077;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3.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Прослушав </a:t>
            </a:r>
            <a:r>
              <a:rPr lang="ru-RU" b="1" dirty="0"/>
              <a:t>отрывок песни о Великой Отечественной войне, запишите её название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J:\НА РАБОТЕ\ИГРА _ ВОв _ 2014 - 2015\3 Песни о ВОв\Военные песни _ илл\Песни нашей победы.png"/>
          <p:cNvPicPr>
            <a:picLocks noChangeAspect="1" noChangeArrowheads="1"/>
          </p:cNvPicPr>
          <p:nvPr/>
        </p:nvPicPr>
        <p:blipFill>
          <a:blip r:embed="rId2" cstate="print"/>
          <a:srcRect t="6736"/>
          <a:stretch>
            <a:fillRect/>
          </a:stretch>
        </p:blipFill>
        <p:spPr bwMode="auto">
          <a:xfrm>
            <a:off x="2483768" y="2636912"/>
            <a:ext cx="4238320" cy="393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 деревни Крюково</a:t>
            </a:r>
            <a:r>
              <a:rPr lang="ru-RU" dirty="0" smtClean="0"/>
              <a:t>                                          </a:t>
            </a:r>
            <a:r>
              <a:rPr lang="ru-RU" sz="3100" b="1" dirty="0" smtClean="0"/>
              <a:t>Музыка - М. Фрадкин, стихи - С. </a:t>
            </a:r>
            <a:r>
              <a:rPr lang="ru-RU" sz="3100" b="1" dirty="0" err="1" smtClean="0"/>
              <a:t>Островой</a:t>
            </a:r>
            <a:r>
              <a:rPr lang="ru-RU" sz="3100" b="1" dirty="0" smtClean="0"/>
              <a:t> </a:t>
            </a:r>
            <a:br>
              <a:rPr lang="ru-RU" sz="3100" b="1" dirty="0" smtClean="0"/>
            </a:br>
            <a:endParaRPr lang="ru-RU" sz="3100" b="1" dirty="0"/>
          </a:p>
        </p:txBody>
      </p:sp>
      <p:pic>
        <p:nvPicPr>
          <p:cNvPr id="23554" name="Picture 2" descr="Песня о войне. &quot;У деревни Крюково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556792"/>
            <a:ext cx="7452320" cy="5110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Фрадкин, Марк Григорьевич - Википед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268760"/>
            <a:ext cx="2095500" cy="2790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Дневник komrik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68902" y="1340768"/>
            <a:ext cx="1775098" cy="2759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ВИА Пламя. У деревни Крюково (М. Фрадкин - С. Островой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  <p:pic>
        <p:nvPicPr>
          <p:cNvPr id="7" name="ВИА Пламя. У деревни Крюково (М. Фрадкин - С. Островой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51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«Мы за ценой не постоим» </a:t>
            </a:r>
            <a:br>
              <a:rPr lang="ru-RU" b="1" dirty="0" smtClean="0"/>
            </a:br>
            <a:r>
              <a:rPr lang="ru-RU" sz="3100" b="1" dirty="0" smtClean="0"/>
              <a:t>песня Б. Окуджавы из Х/Ф «Белорусский вокзал»</a:t>
            </a:r>
            <a:endParaRPr lang="ru-RU" sz="3100" b="1" dirty="0"/>
          </a:p>
        </p:txBody>
      </p:sp>
      <p:pic>
        <p:nvPicPr>
          <p:cNvPr id="5" name="Picture 4" descr="Любовь Без Границ Бардовская песня"/>
          <p:cNvPicPr>
            <a:picLocks noChangeAspect="1" noChangeArrowheads="1"/>
          </p:cNvPicPr>
          <p:nvPr/>
        </p:nvPicPr>
        <p:blipFill>
          <a:blip r:embed="rId4" cstate="print"/>
          <a:srcRect l="3697" r="3884" b="9281"/>
          <a:stretch>
            <a:fillRect/>
          </a:stretch>
        </p:blipFill>
        <p:spPr bwMode="auto">
          <a:xfrm>
            <a:off x="251520" y="2060848"/>
            <a:ext cx="3060340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5" name="Picture 1" descr="C:\Documents and Settings\Admin\Рабочий стол\ИГРА _ ВОв _ 2014 - 2015 _ работа\Иллюстрации\Кинопленка.bmp"/>
          <p:cNvPicPr>
            <a:picLocks noChangeAspect="1" noChangeArrowheads="1"/>
          </p:cNvPicPr>
          <p:nvPr/>
        </p:nvPicPr>
        <p:blipFill>
          <a:blip r:embed="rId5" cstate="print"/>
          <a:srcRect l="12115" r="11559"/>
          <a:stretch>
            <a:fillRect/>
          </a:stretch>
        </p:blipFill>
        <p:spPr bwMode="auto">
          <a:xfrm>
            <a:off x="3563888" y="1340768"/>
            <a:ext cx="5580112" cy="5494896"/>
          </a:xfrm>
          <a:prstGeom prst="rect">
            <a:avLst/>
          </a:prstGeom>
          <a:noFill/>
        </p:spPr>
      </p:pic>
      <p:pic>
        <p:nvPicPr>
          <p:cNvPr id="7" name="Picture 2" descr="А нам нужна одна Победа! Живи интересн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1988840"/>
            <a:ext cx="5580112" cy="4185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Нам нужна одна Победа. ХФ Белорусский вокзал. Б. Окуджава. Исп. Нина Ургант. 1970 г.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 cstate="print">
            <a:grayscl/>
          </a:blip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8" name="Б. Окуджава - Б. Окуджава Мы за ценой не постоим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484" name="Picture 4" descr="Поклонимся великим тем годам... - фото конкурс 9 мая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0" y="-10733"/>
            <a:ext cx="4572000" cy="6868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8" name="Picture 8" descr="22.05.09 / Общество / РИА &quot;Новый Регион&quot;. Главные новост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6905" y="3356993"/>
            <a:ext cx="4637095" cy="350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Вертикальный свиток 6"/>
          <p:cNvSpPr/>
          <p:nvPr/>
        </p:nvSpPr>
        <p:spPr>
          <a:xfrm>
            <a:off x="7929586" y="214290"/>
            <a:ext cx="1033272" cy="11430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1</a:t>
            </a:r>
            <a:endParaRPr lang="ru-RU" sz="4000" b="1" dirty="0"/>
          </a:p>
        </p:txBody>
      </p:sp>
      <p:pic>
        <p:nvPicPr>
          <p:cNvPr id="8" name="И. Кобзон. Поклонимся великим тем годам (А. Пахмутова - Н. Добронраво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4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" descr="C:\Documents and Settings\Admin\Рабочий стол\ИГРА _ ВОв _ 2014 - 2015 _ работа\Иллюстрации\Кинопленка.bmp"/>
          <p:cNvPicPr>
            <a:picLocks noChangeAspect="1" noChangeArrowheads="1"/>
          </p:cNvPicPr>
          <p:nvPr/>
        </p:nvPicPr>
        <p:blipFill>
          <a:blip r:embed="rId4" cstate="print"/>
          <a:srcRect l="12115" r="11559"/>
          <a:stretch>
            <a:fillRect/>
          </a:stretch>
        </p:blipFill>
        <p:spPr bwMode="auto">
          <a:xfrm>
            <a:off x="0" y="2143860"/>
            <a:ext cx="5652120" cy="4714140"/>
          </a:xfrm>
          <a:prstGeom prst="rect">
            <a:avLst/>
          </a:prstGeom>
          <a:noFill/>
        </p:spPr>
      </p:pic>
      <p:pic>
        <p:nvPicPr>
          <p:cNvPr id="9" name="Picture 2" descr="Строчит пулеметчик за синий платочек, что был на плечах дорогих... Сообщество Киномания на Your Visi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2936"/>
            <a:ext cx="5580112" cy="3225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Documents and Settings\Admin\Рабочий стол\ИГРА _ ВОв _ 2014 - 2015 _ дом\3 _ 18 _ Песни о ВОв\Военные песни _ илл\лейтенант Иван Лебедев (на его счету 203 убитых немца) у могилы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8098" y="0"/>
            <a:ext cx="5535902" cy="3717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Вертикальный свиток 11"/>
          <p:cNvSpPr/>
          <p:nvPr/>
        </p:nvSpPr>
        <p:spPr>
          <a:xfrm>
            <a:off x="142844" y="214290"/>
            <a:ext cx="1033272" cy="11430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2</a:t>
            </a:r>
            <a:endParaRPr lang="ru-RU" sz="4000" b="1" dirty="0"/>
          </a:p>
        </p:txBody>
      </p:sp>
      <p:pic>
        <p:nvPicPr>
          <p:cNvPr id="15" name="Бери шинель, пошли домой _ Эдуард Хиль  (audiopoisk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  <p:pic>
        <p:nvPicPr>
          <p:cNvPr id="8" name="Бери шинель, пошли домой _ Эдуард Хиль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2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Подвиг новосибирских воинов на &quot;Безымянной высоте&quot; Новосибирск-Ар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0"/>
            <a:ext cx="6627408" cy="6880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Вертикальный свиток 8"/>
          <p:cNvSpPr/>
          <p:nvPr/>
        </p:nvSpPr>
        <p:spPr>
          <a:xfrm>
            <a:off x="7929586" y="214290"/>
            <a:ext cx="1033272" cy="11430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3</a:t>
            </a:r>
            <a:endParaRPr lang="ru-RU" sz="4000" b="1" dirty="0"/>
          </a:p>
        </p:txBody>
      </p:sp>
      <p:pic>
        <p:nvPicPr>
          <p:cNvPr id="8" name="05 На безымянной высоте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  <p:pic>
        <p:nvPicPr>
          <p:cNvPr id="6" name="Лев Барашков - На безымянной высоте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76456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5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ГОУ СПО МО &quot;Орехово-Зуевский промышленно-экономический колледж имени Саввы Морозова&quot; &quot; Страница 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759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Вертикальный свиток 4"/>
          <p:cNvSpPr/>
          <p:nvPr/>
        </p:nvSpPr>
        <p:spPr>
          <a:xfrm>
            <a:off x="214282" y="285728"/>
            <a:ext cx="1033272" cy="11430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4</a:t>
            </a:r>
            <a:endParaRPr lang="ru-RU" sz="4000" b="1" dirty="0"/>
          </a:p>
        </p:txBody>
      </p:sp>
      <p:pic>
        <p:nvPicPr>
          <p:cNvPr id="8" name="ВИА Пламя. У деревни Крюково (М. Фрадкин - С. Островой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  <p:pic>
        <p:nvPicPr>
          <p:cNvPr id="6" name="ВИА Пламя. У деревни Крюково (М. Фрадкин - С. Островой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5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10" name="Picture 10" descr="С ДНЁМ ПОБЕДЫ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924050"/>
            <a:ext cx="7620000" cy="4933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12" name="Picture 12" descr="Вечная Память Победителям. НЕТ ВОЙНЕ! +50 &quot; Пипец блог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49490" y="0"/>
            <a:ext cx="4194509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Вертикальный свиток 5"/>
          <p:cNvSpPr/>
          <p:nvPr/>
        </p:nvSpPr>
        <p:spPr>
          <a:xfrm>
            <a:off x="214282" y="142852"/>
            <a:ext cx="1033272" cy="1143000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5</a:t>
            </a:r>
            <a:endParaRPr lang="ru-RU" sz="4000" b="1" dirty="0"/>
          </a:p>
        </p:txBody>
      </p:sp>
      <p:pic>
        <p:nvPicPr>
          <p:cNvPr id="8" name="Нам нужна одна Победа. ХФ Белорусский вокзал. Б. Окуджава. Исп. Нина Ургант. 1970 г.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  <p:pic>
        <p:nvPicPr>
          <p:cNvPr id="7" name="Б. Окуджава - Б. Окуджава Мы за ценой не постоим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6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«Поклонимся великим тем годам»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Музыка -  А. Н. </a:t>
            </a:r>
            <a:r>
              <a:rPr lang="ru-RU" sz="2800" b="1" dirty="0" err="1" smtClean="0"/>
              <a:t>Пахмутова</a:t>
            </a:r>
            <a:r>
              <a:rPr lang="ru-RU" sz="2800" b="1" dirty="0" smtClean="0"/>
              <a:t>, стихи – Н. Н. Добронравов </a:t>
            </a:r>
            <a:endParaRPr lang="ru-RU" sz="2800" b="1" dirty="0"/>
          </a:p>
        </p:txBody>
      </p:sp>
      <p:pic>
        <p:nvPicPr>
          <p:cNvPr id="1030" name="Picture 6" descr="Портрет на двоих - Александра Пахмутова и Николай Добронравов &quot; Ностальгия по советскому"/>
          <p:cNvPicPr>
            <a:picLocks noChangeAspect="1" noChangeArrowheads="1"/>
          </p:cNvPicPr>
          <p:nvPr/>
        </p:nvPicPr>
        <p:blipFill>
          <a:blip r:embed="rId3" cstate="print"/>
          <a:srcRect t="3413" b="6141"/>
          <a:stretch>
            <a:fillRect/>
          </a:stretch>
        </p:blipFill>
        <p:spPr bwMode="auto">
          <a:xfrm>
            <a:off x="5436096" y="1412776"/>
            <a:ext cx="3528024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 descr="Поклонимся великим тем годам . Информационный еженедельный ж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02068"/>
            <a:ext cx="5292080" cy="4455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И. Кобзон. Поклонимся великим тем годам (А. Пахмутова - Н. Добронравов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39200" y="6381328"/>
            <a:ext cx="304800" cy="304800"/>
          </a:xfrm>
          <a:prstGeom prst="rect">
            <a:avLst/>
          </a:prstGeom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4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«Бери шинель, пошли </a:t>
            </a:r>
            <a:r>
              <a:rPr lang="ru-RU" b="1" dirty="0" err="1" smtClean="0"/>
              <a:t>подомой</a:t>
            </a:r>
            <a:r>
              <a:rPr lang="ru-RU" b="1" dirty="0" smtClean="0"/>
              <a:t>» </a:t>
            </a:r>
            <a:r>
              <a:rPr lang="ru-RU" sz="3100" b="1" dirty="0" smtClean="0"/>
              <a:t>Музыка – В. Левашов, стихи – Б. Окуджава</a:t>
            </a:r>
            <a:br>
              <a:rPr lang="ru-RU" sz="3100" b="1" dirty="0" smtClean="0"/>
            </a:br>
            <a:r>
              <a:rPr lang="ru-RU" sz="3100" b="1" i="1" dirty="0" smtClean="0"/>
              <a:t>Х/Ф «</a:t>
            </a:r>
            <a:r>
              <a:rPr lang="ru-RU" sz="3100" b="1" i="1" dirty="0" err="1" smtClean="0"/>
              <a:t>Аты-баты</a:t>
            </a:r>
            <a:r>
              <a:rPr lang="ru-RU" sz="3100" b="1" i="1" dirty="0" smtClean="0"/>
              <a:t> шли солдаты»</a:t>
            </a:r>
            <a:endParaRPr lang="ru-RU" sz="3100" b="1" i="1" dirty="0"/>
          </a:p>
        </p:txBody>
      </p:sp>
      <p:pic>
        <p:nvPicPr>
          <p:cNvPr id="17412" name="Picture 4" descr="Любовь Без Границ Бардовская песня"/>
          <p:cNvPicPr>
            <a:picLocks noChangeAspect="1" noChangeArrowheads="1"/>
          </p:cNvPicPr>
          <p:nvPr/>
        </p:nvPicPr>
        <p:blipFill>
          <a:blip r:embed="rId3" cstate="print"/>
          <a:srcRect l="3697" r="3884" b="9281"/>
          <a:stretch>
            <a:fillRect/>
          </a:stretch>
        </p:blipFill>
        <p:spPr bwMode="auto">
          <a:xfrm>
            <a:off x="6948264" y="4223117"/>
            <a:ext cx="2195736" cy="2634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4" name="Picture 6" descr="Валентин Левашов биография">
            <a:hlinkClick r:id="rId4" tooltip="Валентин Левашов биография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63361" y="1412776"/>
            <a:ext cx="1780639" cy="2492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" descr="C:\Documents and Settings\Admin\Рабочий стол\ИГРА _ ВОв _ 2014 - 2015 _ работа\Иллюстрации\Кинопленка.bmp"/>
          <p:cNvPicPr>
            <a:picLocks noChangeAspect="1" noChangeArrowheads="1"/>
          </p:cNvPicPr>
          <p:nvPr/>
        </p:nvPicPr>
        <p:blipFill>
          <a:blip r:embed="rId6" cstate="print"/>
          <a:srcRect l="12115" r="11559"/>
          <a:stretch>
            <a:fillRect/>
          </a:stretch>
        </p:blipFill>
        <p:spPr bwMode="auto">
          <a:xfrm>
            <a:off x="0" y="1723452"/>
            <a:ext cx="6156176" cy="5134547"/>
          </a:xfrm>
          <a:prstGeom prst="rect">
            <a:avLst/>
          </a:prstGeom>
          <a:noFill/>
        </p:spPr>
      </p:pic>
      <p:pic>
        <p:nvPicPr>
          <p:cNvPr id="8" name="Picture 2" descr="Центральный Дом Знаний - &quot;Аты-баты, шли солдаты&quot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636912"/>
            <a:ext cx="6084168" cy="33615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Бери шинель, пошли домой _ Эдуард Хиль 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6372200" y="5733256"/>
            <a:ext cx="304800" cy="304800"/>
          </a:xfrm>
          <a:prstGeom prst="rect">
            <a:avLst/>
          </a:prstGeom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12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«На безымянной высоте»</a:t>
            </a:r>
            <a:r>
              <a:rPr lang="ru-RU" dirty="0" smtClean="0"/>
              <a:t>                                         </a:t>
            </a:r>
            <a:r>
              <a:rPr lang="ru-RU" sz="3100" b="1" dirty="0" smtClean="0"/>
              <a:t>Музыка - В. </a:t>
            </a:r>
            <a:r>
              <a:rPr lang="ru-RU" sz="3100" b="1" dirty="0" err="1" smtClean="0"/>
              <a:t>Баснер</a:t>
            </a:r>
            <a:r>
              <a:rPr lang="ru-RU" sz="3100" b="1" dirty="0" smtClean="0"/>
              <a:t>, стихи - М. </a:t>
            </a:r>
            <a:r>
              <a:rPr lang="ru-RU" sz="3100" b="1" dirty="0" err="1" smtClean="0"/>
              <a:t>Матусовский</a:t>
            </a:r>
            <a:r>
              <a:rPr lang="en-US" sz="3100" b="1" dirty="0" smtClean="0"/>
              <a:t> </a:t>
            </a:r>
            <a:r>
              <a:rPr lang="ru-RU" sz="3100" b="1" dirty="0" smtClean="0"/>
              <a:t>                       Х/Ф «Тишина»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53336"/>
            <a:ext cx="8229600" cy="604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			Безымянная высота (г. Бетлица)</a:t>
            </a:r>
            <a:endParaRPr lang="ru-RU" b="1" dirty="0"/>
          </a:p>
        </p:txBody>
      </p:sp>
      <p:pic>
        <p:nvPicPr>
          <p:cNvPr id="9" name="Picture 2" descr="ЖЗЛ Записи в рубрике ЖЗЛ Дневник maluda46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40768"/>
            <a:ext cx="1691680" cy="2210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3" descr="МАТУСОВСКИЙ, МИХАИЛ ЛЬВОВИЧ Энциклопедия Кругосве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61684" y="1340768"/>
            <a:ext cx="1582316" cy="2550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" descr="C:\Documents and Settings\Admin\Рабочий стол\ИГРА _ ВОв _ 2014 - 2015 _ работа\Иллюстрации\Кинопленка.bmp"/>
          <p:cNvPicPr>
            <a:picLocks noChangeAspect="1" noChangeArrowheads="1"/>
          </p:cNvPicPr>
          <p:nvPr/>
        </p:nvPicPr>
        <p:blipFill>
          <a:blip r:embed="rId6" cstate="print"/>
          <a:srcRect l="20149" r="19593"/>
          <a:stretch>
            <a:fillRect/>
          </a:stretch>
        </p:blipFill>
        <p:spPr bwMode="auto">
          <a:xfrm>
            <a:off x="3131840" y="1628800"/>
            <a:ext cx="3240360" cy="4680520"/>
          </a:xfrm>
          <a:prstGeom prst="rect">
            <a:avLst/>
          </a:prstGeom>
          <a:noFill/>
        </p:spPr>
      </p:pic>
      <p:pic>
        <p:nvPicPr>
          <p:cNvPr id="12" name="Picture 2" descr="Вов dvdrip торрент скачать :: Торренты без регистрации и рейтинга. Торрент поисковик Torrent-Poisk.co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060848"/>
            <a:ext cx="2977387" cy="3826975"/>
          </a:xfrm>
          <a:prstGeom prst="rect">
            <a:avLst/>
          </a:prstGeom>
          <a:noFill/>
        </p:spPr>
      </p:pic>
      <p:pic>
        <p:nvPicPr>
          <p:cNvPr id="13" name="Picture 4" descr="Безымянная высота (г. Бетлица)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1484784"/>
            <a:ext cx="6096000" cy="4824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" name="05 На безымянной высот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  <p:pic>
        <p:nvPicPr>
          <p:cNvPr id="14" name="Лев Барашков - На безымянной высоте  (audiopoisk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32440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3159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72</Words>
  <Application>Microsoft Office PowerPoint</Application>
  <PresentationFormat>Экран (4:3)</PresentationFormat>
  <Paragraphs>12</Paragraphs>
  <Slides>11</Slides>
  <Notes>0</Notes>
  <HiddenSlides>0</HiddenSlides>
  <MMClips>17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3.  Прослушав отрывок песни о Великой Отечественной войне, запишите её название</vt:lpstr>
      <vt:lpstr>Слайд 2</vt:lpstr>
      <vt:lpstr>Слайд 3</vt:lpstr>
      <vt:lpstr>Слайд 4</vt:lpstr>
      <vt:lpstr>Слайд 5</vt:lpstr>
      <vt:lpstr>Слайд 6</vt:lpstr>
      <vt:lpstr>«Поклонимся великим тем годам» Музыка -  А. Н. Пахмутова, стихи – Н. Н. Добронравов </vt:lpstr>
      <vt:lpstr>«Бери шинель, пошли подомой» Музыка – В. Левашов, стихи – Б. Окуджава Х/Ф «Аты-баты шли солдаты»</vt:lpstr>
      <vt:lpstr>«На безымянной высоте»                                         Музыка - В. Баснер, стихи - М. Матусовский                        Х/Ф «Тишина»  </vt:lpstr>
      <vt:lpstr>У деревни Крюково                                          Музыка - М. Фрадкин, стихи - С. Островой  </vt:lpstr>
      <vt:lpstr>«Мы за ценой не постоим»  песня Б. Окуджавы из Х/Ф «Белорусский вокзал»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 Прослушав отрывок песни о Великой Отечественной войне, запишите её название</dc:title>
  <dc:creator>Admin</dc:creator>
  <cp:lastModifiedBy>user</cp:lastModifiedBy>
  <cp:revision>40</cp:revision>
  <dcterms:created xsi:type="dcterms:W3CDTF">2014-12-24T15:03:39Z</dcterms:created>
  <dcterms:modified xsi:type="dcterms:W3CDTF">2015-01-29T19:52:42Z</dcterms:modified>
</cp:coreProperties>
</file>